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997"/>
    <a:srgbClr val="C79A72"/>
    <a:srgbClr val="FEBF8B"/>
    <a:srgbClr val="EBB28F"/>
    <a:srgbClr val="9ABEC0"/>
    <a:srgbClr val="E1A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2"/>
    <p:restoredTop sz="94667"/>
  </p:normalViewPr>
  <p:slideViewPr>
    <p:cSldViewPr snapToGrid="0">
      <p:cViewPr varScale="1">
        <p:scale>
          <a:sx n="110" d="100"/>
          <a:sy n="110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8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4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82694AB4-3C72-BD17-9955-366BF68A7E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92" b="1628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2000"/>
                </a:schemeClr>
              </a:gs>
              <a:gs pos="65000">
                <a:schemeClr val="bg1">
                  <a:alpha val="44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9F185A-FA76-FD2C-0551-CEFF13C07AF4}"/>
              </a:ext>
            </a:extLst>
          </p:cNvPr>
          <p:cNvSpPr/>
          <p:nvPr/>
        </p:nvSpPr>
        <p:spPr>
          <a:xfrm>
            <a:off x="21" y="5509600"/>
            <a:ext cx="12191979" cy="1348390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udio Recording Apr 16, 2024 at 5:15:14 PM">
            <a:hlinkClick r:id="" action="ppaction://media"/>
            <a:extLst>
              <a:ext uri="{FF2B5EF4-FFF2-40B4-BE49-F238E27FC236}">
                <a16:creationId xmlns:a16="http://schemas.microsoft.com/office/drawing/2014/main" id="{ADA0232F-7E83-BD90-D877-522513711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3FF3D5-8009-5119-9743-72CAD3EA114B}"/>
              </a:ext>
            </a:extLst>
          </p:cNvPr>
          <p:cNvSpPr/>
          <p:nvPr/>
        </p:nvSpPr>
        <p:spPr>
          <a:xfrm>
            <a:off x="7215612" y="0"/>
            <a:ext cx="4163568" cy="1225296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 Sound Button for Presentation on the Slides!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D479D-3129-C71C-9B6D-BF307D870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02710"/>
            <a:ext cx="7983068" cy="974347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Summary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95B0B-C33A-EC20-DD94-3D5624318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08" y="5702710"/>
            <a:ext cx="3633535" cy="974347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Paige Belcourt</a:t>
            </a:r>
          </a:p>
        </p:txBody>
      </p:sp>
    </p:spTree>
    <p:extLst>
      <p:ext uri="{BB962C8B-B14F-4D97-AF65-F5344CB8AC3E}">
        <p14:creationId xmlns:p14="http://schemas.microsoft.com/office/powerpoint/2010/main" val="341341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25268-4778-578E-9470-12441B681AF5}"/>
              </a:ext>
            </a:extLst>
          </p:cNvPr>
          <p:cNvSpPr/>
          <p:nvPr/>
        </p:nvSpPr>
        <p:spPr>
          <a:xfrm>
            <a:off x="0" y="0"/>
            <a:ext cx="5891514" cy="6858000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7423A-1021-7939-F88B-053A840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BF9-E70A-DC0E-7FE3-52D56BD4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Presence </a:t>
            </a:r>
          </a:p>
          <a:p>
            <a:pPr lvl="1"/>
            <a:r>
              <a:rPr lang="en-US" dirty="0"/>
              <a:t>Digital Identity</a:t>
            </a:r>
          </a:p>
          <a:p>
            <a:pPr lvl="1"/>
            <a:r>
              <a:rPr lang="en-US" dirty="0"/>
              <a:t>Digital Citizenship</a:t>
            </a:r>
          </a:p>
          <a:p>
            <a:pPr lvl="1"/>
            <a:r>
              <a:rPr lang="en-US" dirty="0"/>
              <a:t>Digital Literacy</a:t>
            </a:r>
          </a:p>
          <a:p>
            <a:r>
              <a:rPr lang="en-US" dirty="0"/>
              <a:t>Digital Teaching</a:t>
            </a:r>
          </a:p>
          <a:p>
            <a:pPr lvl="1"/>
            <a:r>
              <a:rPr lang="en-US" dirty="0"/>
              <a:t>SAMR Model</a:t>
            </a:r>
          </a:p>
          <a:p>
            <a:pPr lvl="1"/>
            <a:r>
              <a:rPr lang="en-US" dirty="0"/>
              <a:t>Online Resources </a:t>
            </a:r>
          </a:p>
          <a:p>
            <a:r>
              <a:rPr lang="en-US" dirty="0"/>
              <a:t>Digital Tools</a:t>
            </a:r>
          </a:p>
          <a:p>
            <a:pPr lvl="1"/>
            <a:r>
              <a:rPr lang="en-US" dirty="0"/>
              <a:t>AI </a:t>
            </a:r>
          </a:p>
          <a:p>
            <a:pPr lvl="1"/>
            <a:r>
              <a:rPr lang="en-US" dirty="0"/>
              <a:t>Ad Blockers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E707-B58F-9F5A-FC01-8BD9BB2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54C8-2454-756E-7EE9-1D82A60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/>
          </a:p>
        </p:txBody>
      </p:sp>
      <p:pic>
        <p:nvPicPr>
          <p:cNvPr id="9" name="Audio Recording Apr 16, 2024 at 5:17:36 PM">
            <a:hlinkClick r:id="" action="ppaction://media"/>
            <a:extLst>
              <a:ext uri="{FF2B5EF4-FFF2-40B4-BE49-F238E27FC236}">
                <a16:creationId xmlns:a16="http://schemas.microsoft.com/office/drawing/2014/main" id="{AF6E19C3-D4C8-2D91-6CB2-AA1ED7CD8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9388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1D8E5F-ACE3-6409-B62A-00C4098BC542}"/>
              </a:ext>
            </a:extLst>
          </p:cNvPr>
          <p:cNvSpPr/>
          <p:nvPr/>
        </p:nvSpPr>
        <p:spPr>
          <a:xfrm>
            <a:off x="0" y="682170"/>
            <a:ext cx="12192000" cy="4665334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7423A-1021-7939-F88B-053A840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Presence – Digital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BF9-E70A-DC0E-7FE3-52D56BD4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Lasts forever </a:t>
            </a:r>
          </a:p>
          <a:p>
            <a:r>
              <a:rPr lang="en-US" dirty="0"/>
              <a:t>Will replace resumés in the future</a:t>
            </a:r>
          </a:p>
          <a:p>
            <a:r>
              <a:rPr lang="en-US" dirty="0"/>
              <a:t>Age of Participation</a:t>
            </a:r>
          </a:p>
          <a:p>
            <a:endParaRPr lang="en-US" dirty="0"/>
          </a:p>
          <a:p>
            <a:r>
              <a:rPr lang="en-US" dirty="0"/>
              <a:t>Screen Time!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E707-B58F-9F5A-FC01-8BD9BB2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54C8-2454-756E-7EE9-1D82A60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21780A-20CE-B6B2-0163-02166E44D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0171" y="1828733"/>
            <a:ext cx="3625999" cy="4564874"/>
          </a:xfrm>
          <a:prstGeom prst="rect">
            <a:avLst/>
          </a:prstGeom>
        </p:spPr>
      </p:pic>
      <p:pic>
        <p:nvPicPr>
          <p:cNvPr id="14" name="Audio Recording Apr 16, 2024 at 5:24:00 PM">
            <a:hlinkClick r:id="" action="ppaction://media"/>
            <a:extLst>
              <a:ext uri="{FF2B5EF4-FFF2-40B4-BE49-F238E27FC236}">
                <a16:creationId xmlns:a16="http://schemas.microsoft.com/office/drawing/2014/main" id="{809F01AC-61B6-EE9C-11F2-51F78D8A1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76800" y="2246816"/>
            <a:ext cx="812800" cy="812800"/>
          </a:xfrm>
          <a:prstGeom prst="rect">
            <a:avLst/>
          </a:prstGeom>
        </p:spPr>
      </p:pic>
      <p:pic>
        <p:nvPicPr>
          <p:cNvPr id="15" name="Audio Recording Apr 16, 2024 at 5:31:13 PM">
            <a:hlinkClick r:id="" action="ppaction://media"/>
            <a:extLst>
              <a:ext uri="{FF2B5EF4-FFF2-40B4-BE49-F238E27FC236}">
                <a16:creationId xmlns:a16="http://schemas.microsoft.com/office/drawing/2014/main" id="{02EB3AF4-BC87-41E6-02D5-9EC5B9D425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8710" y="2985846"/>
            <a:ext cx="812800" cy="812800"/>
          </a:xfrm>
          <a:prstGeom prst="rect">
            <a:avLst/>
          </a:prstGeom>
        </p:spPr>
      </p:pic>
      <p:pic>
        <p:nvPicPr>
          <p:cNvPr id="16" name="Audio Recording Apr 16, 2024 at 5:33:13 PM">
            <a:hlinkClick r:id="" action="ppaction://media"/>
            <a:extLst>
              <a:ext uri="{FF2B5EF4-FFF2-40B4-BE49-F238E27FC236}">
                <a16:creationId xmlns:a16="http://schemas.microsoft.com/office/drawing/2014/main" id="{318A7A94-D732-4F97-CEE1-A0C7184773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8710" y="38566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8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0CACB1-6337-1DBF-B623-C542E871CB85}"/>
              </a:ext>
            </a:extLst>
          </p:cNvPr>
          <p:cNvSpPr/>
          <p:nvPr/>
        </p:nvSpPr>
        <p:spPr>
          <a:xfrm>
            <a:off x="0" y="682170"/>
            <a:ext cx="12192000" cy="5510286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7423A-1021-7939-F88B-053A840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Presence – Digital 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BF9-E70A-DC0E-7FE3-52D56BD4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forever </a:t>
            </a:r>
          </a:p>
          <a:p>
            <a:r>
              <a:rPr lang="en-US" dirty="0"/>
              <a:t>Will replace resumés in the future</a:t>
            </a:r>
          </a:p>
          <a:p>
            <a:endParaRPr lang="en-US" dirty="0"/>
          </a:p>
          <a:p>
            <a:r>
              <a:rPr lang="en-US" dirty="0"/>
              <a:t>Be kind, be responsible </a:t>
            </a:r>
          </a:p>
          <a:p>
            <a:r>
              <a:rPr lang="en-US" dirty="0" err="1"/>
              <a:t>Ribbles</a:t>
            </a:r>
            <a:r>
              <a:rPr lang="en-US" dirty="0"/>
              <a:t> Nine Elements</a:t>
            </a:r>
          </a:p>
          <a:p>
            <a:r>
              <a:rPr lang="en-US" dirty="0"/>
              <a:t>Vigilantism </a:t>
            </a:r>
          </a:p>
          <a:p>
            <a:pPr lvl="1"/>
            <a:r>
              <a:rPr lang="en-US" dirty="0"/>
              <a:t>THIS IS DIFFICULT!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E707-B58F-9F5A-FC01-8BD9BB2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54C8-2454-756E-7EE9-1D82A60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4</a:t>
            </a:fld>
            <a:endParaRPr lang="en-US"/>
          </a:p>
        </p:txBody>
      </p:sp>
      <p:pic>
        <p:nvPicPr>
          <p:cNvPr id="9" name="Audio Recording Apr 16, 2024 at 5:35:44 PM">
            <a:hlinkClick r:id="" action="ppaction://media"/>
            <a:extLst>
              <a:ext uri="{FF2B5EF4-FFF2-40B4-BE49-F238E27FC236}">
                <a16:creationId xmlns:a16="http://schemas.microsoft.com/office/drawing/2014/main" id="{1440A498-2962-0DFB-C57E-ABCC302F5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33467" y="2334254"/>
            <a:ext cx="812800" cy="812800"/>
          </a:xfrm>
          <a:prstGeom prst="rect">
            <a:avLst/>
          </a:prstGeom>
        </p:spPr>
      </p:pic>
      <p:pic>
        <p:nvPicPr>
          <p:cNvPr id="10" name="Audio Recording Apr 16, 2024 at 5:39:09 PM">
            <a:hlinkClick r:id="" action="ppaction://media"/>
            <a:extLst>
              <a:ext uri="{FF2B5EF4-FFF2-40B4-BE49-F238E27FC236}">
                <a16:creationId xmlns:a16="http://schemas.microsoft.com/office/drawing/2014/main" id="{3A1BFBB5-4DE7-18AA-7123-92B6C322AB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33467" y="3779384"/>
            <a:ext cx="812800" cy="812800"/>
          </a:xfrm>
          <a:prstGeom prst="rect">
            <a:avLst/>
          </a:prstGeom>
        </p:spPr>
      </p:pic>
      <p:pic>
        <p:nvPicPr>
          <p:cNvPr id="11" name="Audio Recording Apr 16, 2024 at 5:41:55 PM">
            <a:hlinkClick r:id="" action="ppaction://media"/>
            <a:extLst>
              <a:ext uri="{FF2B5EF4-FFF2-40B4-BE49-F238E27FC236}">
                <a16:creationId xmlns:a16="http://schemas.microsoft.com/office/drawing/2014/main" id="{F9E3CDF7-514E-D3CE-6245-196A9A065C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7117" y="45921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2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425DC-CF12-FEA2-F33A-89E409FE3216}"/>
              </a:ext>
            </a:extLst>
          </p:cNvPr>
          <p:cNvSpPr/>
          <p:nvPr/>
        </p:nvSpPr>
        <p:spPr>
          <a:xfrm>
            <a:off x="0" y="682170"/>
            <a:ext cx="12192000" cy="3889830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7423A-1021-7939-F88B-053A840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Presence – Digital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BF9-E70A-DC0E-7FE3-52D56BD4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misinformation and disinformation </a:t>
            </a:r>
          </a:p>
          <a:p>
            <a:r>
              <a:rPr lang="en-US" dirty="0"/>
              <a:t>Checking your sources</a:t>
            </a:r>
          </a:p>
          <a:p>
            <a:pPr lvl="1"/>
            <a:r>
              <a:rPr lang="en-US" dirty="0"/>
              <a:t>Checking biases</a:t>
            </a:r>
          </a:p>
          <a:p>
            <a:pPr lvl="1"/>
            <a:r>
              <a:rPr lang="en-US" dirty="0"/>
              <a:t>Algorithms – Vacuum</a:t>
            </a:r>
          </a:p>
          <a:p>
            <a:r>
              <a:rPr lang="en-US" dirty="0"/>
              <a:t>Http vs. Https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E707-B58F-9F5A-FC01-8BD9BB2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54C8-2454-756E-7EE9-1D82A60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5</a:t>
            </a:fld>
            <a:endParaRPr lang="en-US"/>
          </a:p>
        </p:txBody>
      </p:sp>
      <p:pic>
        <p:nvPicPr>
          <p:cNvPr id="9" name="Audio Recording Apr 16, 2024 at 5:44:43 PM">
            <a:hlinkClick r:id="" action="ppaction://media"/>
            <a:extLst>
              <a:ext uri="{FF2B5EF4-FFF2-40B4-BE49-F238E27FC236}">
                <a16:creationId xmlns:a16="http://schemas.microsoft.com/office/drawing/2014/main" id="{43CE7115-2F5F-E477-43E7-12178DC81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21800" y="2126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78B927-6447-C146-65E7-FA132FB40C38}"/>
              </a:ext>
            </a:extLst>
          </p:cNvPr>
          <p:cNvSpPr/>
          <p:nvPr/>
        </p:nvSpPr>
        <p:spPr>
          <a:xfrm>
            <a:off x="0" y="684169"/>
            <a:ext cx="12192000" cy="5473564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7423A-1021-7939-F88B-053A840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BF9-E70A-DC0E-7FE3-52D56BD4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10691265" cy="1371030"/>
          </a:xfrm>
        </p:spPr>
        <p:txBody>
          <a:bodyPr/>
          <a:lstStyle/>
          <a:p>
            <a:r>
              <a:rPr lang="en-US" dirty="0"/>
              <a:t>SAMR Model</a:t>
            </a:r>
          </a:p>
          <a:p>
            <a:pPr lvl="1"/>
            <a:r>
              <a:rPr lang="en-US" dirty="0"/>
              <a:t>Substitution, Augmentation, Modification, Redefinition</a:t>
            </a:r>
          </a:p>
          <a:p>
            <a:r>
              <a:rPr lang="en-US" dirty="0"/>
              <a:t>Online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E707-B58F-9F5A-FC01-8BD9BB2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54C8-2454-756E-7EE9-1D82A60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CC63F-672D-43C2-4975-DD314C37D727}"/>
              </a:ext>
            </a:extLst>
          </p:cNvPr>
          <p:cNvSpPr txBox="1">
            <a:spLocks/>
          </p:cNvSpPr>
          <p:nvPr/>
        </p:nvSpPr>
        <p:spPr>
          <a:xfrm>
            <a:off x="700634" y="3677399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Teaching tech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76073C-E134-EAAD-D851-C1DA32B9ED08}"/>
              </a:ext>
            </a:extLst>
          </p:cNvPr>
          <p:cNvSpPr txBox="1">
            <a:spLocks/>
          </p:cNvSpPr>
          <p:nvPr/>
        </p:nvSpPr>
        <p:spPr>
          <a:xfrm>
            <a:off x="800101" y="4972077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Scare tactics don’t work </a:t>
            </a:r>
          </a:p>
          <a:p>
            <a:r>
              <a:rPr lang="en-US" dirty="0"/>
              <a:t>Answer questions, Inform Students, Monitor Safety (AIM)</a:t>
            </a:r>
          </a:p>
        </p:txBody>
      </p:sp>
      <p:pic>
        <p:nvPicPr>
          <p:cNvPr id="11" name="Audio Recording Apr 16, 2024 at 5:48:05 PM">
            <a:hlinkClick r:id="" action="ppaction://media"/>
            <a:extLst>
              <a:ext uri="{FF2B5EF4-FFF2-40B4-BE49-F238E27FC236}">
                <a16:creationId xmlns:a16="http://schemas.microsoft.com/office/drawing/2014/main" id="{4DFBBFAC-8002-4DEF-C2C1-104EDEA2A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656" y="2188524"/>
            <a:ext cx="812800" cy="812800"/>
          </a:xfrm>
          <a:prstGeom prst="rect">
            <a:avLst/>
          </a:prstGeom>
        </p:spPr>
      </p:pic>
      <p:pic>
        <p:nvPicPr>
          <p:cNvPr id="12" name="Audio Recording Apr 16, 2024 at 5:50:25 PM">
            <a:hlinkClick r:id="" action="ppaction://media"/>
            <a:extLst>
              <a:ext uri="{FF2B5EF4-FFF2-40B4-BE49-F238E27FC236}">
                <a16:creationId xmlns:a16="http://schemas.microsoft.com/office/drawing/2014/main" id="{67E9E39D-71EE-4CBC-601E-2EB5E3E78F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656" y="47413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8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565F65-CE2C-F450-3F22-E80120686D41}"/>
              </a:ext>
            </a:extLst>
          </p:cNvPr>
          <p:cNvSpPr/>
          <p:nvPr/>
        </p:nvSpPr>
        <p:spPr>
          <a:xfrm>
            <a:off x="0" y="682170"/>
            <a:ext cx="12192000" cy="4418149"/>
          </a:xfrm>
          <a:prstGeom prst="rect">
            <a:avLst/>
          </a:prstGeom>
          <a:solidFill>
            <a:srgbClr val="E4B997"/>
          </a:solidFill>
          <a:ln>
            <a:solidFill>
              <a:srgbClr val="E4B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7423A-1021-7939-F88B-053A8408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CBF9-E70A-DC0E-7FE3-52D56BD4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3139845" cy="3636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Tools for Teachers</a:t>
            </a:r>
          </a:p>
          <a:p>
            <a:pPr marL="0" indent="0">
              <a:buNone/>
            </a:pPr>
            <a:r>
              <a:rPr lang="en-US" dirty="0" err="1"/>
              <a:t>AdBlockers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Zoom</a:t>
            </a:r>
          </a:p>
          <a:p>
            <a:pPr marL="0" indent="0">
              <a:buNone/>
            </a:pPr>
            <a:r>
              <a:rPr lang="en-US" dirty="0"/>
              <a:t>Online Classrooms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5E707-B58F-9F5A-FC01-8BD9BB2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54C8-2454-756E-7EE9-1D82A606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A0F754-7B0E-6A16-D851-155184DDD7D4}"/>
              </a:ext>
            </a:extLst>
          </p:cNvPr>
          <p:cNvSpPr txBox="1">
            <a:spLocks/>
          </p:cNvSpPr>
          <p:nvPr/>
        </p:nvSpPr>
        <p:spPr>
          <a:xfrm>
            <a:off x="8451521" y="2293126"/>
            <a:ext cx="313984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Tools for Students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iMovie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Canva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Scratch/Hour of Code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8D28FC-10D4-9C56-57EA-626F2DD96A4F}"/>
              </a:ext>
            </a:extLst>
          </p:cNvPr>
          <p:cNvSpPr txBox="1">
            <a:spLocks/>
          </p:cNvSpPr>
          <p:nvPr/>
        </p:nvSpPr>
        <p:spPr>
          <a:xfrm>
            <a:off x="4711042" y="2293126"/>
            <a:ext cx="313984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Tools for Both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PowerPoint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OneTab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JamBoard</a:t>
            </a:r>
            <a:endParaRPr lang="en-US" dirty="0"/>
          </a:p>
        </p:txBody>
      </p:sp>
      <p:pic>
        <p:nvPicPr>
          <p:cNvPr id="13" name="Audio Recording Apr 16, 2024 at 5:55:53 PM">
            <a:hlinkClick r:id="" action="ppaction://media"/>
            <a:extLst>
              <a:ext uri="{FF2B5EF4-FFF2-40B4-BE49-F238E27FC236}">
                <a16:creationId xmlns:a16="http://schemas.microsoft.com/office/drawing/2014/main" id="{FCA197D8-72BB-A8F9-2A87-FB45A09AB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2310" y="794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169</Words>
  <Application>Microsoft Macintosh PowerPoint</Application>
  <PresentationFormat>Widescreen</PresentationFormat>
  <Paragraphs>68</Paragraphs>
  <Slides>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Calisto MT</vt:lpstr>
      <vt:lpstr>Univers Condensed</vt:lpstr>
      <vt:lpstr>Wingdings</vt:lpstr>
      <vt:lpstr>ChronicleVTI</vt:lpstr>
      <vt:lpstr>Summary of Learning</vt:lpstr>
      <vt:lpstr>Main Takeaways</vt:lpstr>
      <vt:lpstr>Online Presence – Digital Identity</vt:lpstr>
      <vt:lpstr>Online Presence – Digital Citizenship</vt:lpstr>
      <vt:lpstr>Online Presence – Digital Literacy</vt:lpstr>
      <vt:lpstr>tech Teaching</vt:lpstr>
      <vt:lpstr>Digital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Learning</dc:title>
  <dc:creator>Paige Belcourt</dc:creator>
  <cp:lastModifiedBy>Paige Belcourt</cp:lastModifiedBy>
  <cp:revision>2</cp:revision>
  <dcterms:created xsi:type="dcterms:W3CDTF">2024-04-16T21:46:56Z</dcterms:created>
  <dcterms:modified xsi:type="dcterms:W3CDTF">2024-04-17T00:56:11Z</dcterms:modified>
</cp:coreProperties>
</file>